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BB39-601B-4C43-A315-8B37132BBB24}" type="datetimeFigureOut">
              <a:rPr lang="zh-CN" altLang="en-US" smtClean="0"/>
              <a:t>2016/6/20 Monday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B416-5938-4FB7-BCEF-0925938F468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BB39-601B-4C43-A315-8B37132BBB24}" type="datetimeFigureOut">
              <a:rPr lang="zh-CN" altLang="en-US" smtClean="0"/>
              <a:t>2016/6/20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B416-5938-4FB7-BCEF-0925938F4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BB39-601B-4C43-A315-8B37132BBB24}" type="datetimeFigureOut">
              <a:rPr lang="zh-CN" altLang="en-US" smtClean="0"/>
              <a:t>2016/6/20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B416-5938-4FB7-BCEF-0925938F4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BB39-601B-4C43-A315-8B37132BBB24}" type="datetimeFigureOut">
              <a:rPr lang="zh-CN" altLang="en-US" smtClean="0"/>
              <a:t>2016/6/20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B416-5938-4FB7-BCEF-0925938F4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BB39-601B-4C43-A315-8B37132BBB24}" type="datetimeFigureOut">
              <a:rPr lang="zh-CN" altLang="en-US" smtClean="0"/>
              <a:t>2016/6/20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CE8B416-5938-4FB7-BCEF-0925938F4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BB39-601B-4C43-A315-8B37132BBB24}" type="datetimeFigureOut">
              <a:rPr lang="zh-CN" altLang="en-US" smtClean="0"/>
              <a:t>2016/6/20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B416-5938-4FB7-BCEF-0925938F4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BB39-601B-4C43-A315-8B37132BBB24}" type="datetimeFigureOut">
              <a:rPr lang="zh-CN" altLang="en-US" smtClean="0"/>
              <a:t>2016/6/20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B416-5938-4FB7-BCEF-0925938F4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BB39-601B-4C43-A315-8B37132BBB24}" type="datetimeFigureOut">
              <a:rPr lang="zh-CN" altLang="en-US" smtClean="0"/>
              <a:t>2016/6/20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B416-5938-4FB7-BCEF-0925938F4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BB39-601B-4C43-A315-8B37132BBB24}" type="datetimeFigureOut">
              <a:rPr lang="zh-CN" altLang="en-US" smtClean="0"/>
              <a:t>2016/6/20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B416-5938-4FB7-BCEF-0925938F4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BB39-601B-4C43-A315-8B37132BBB24}" type="datetimeFigureOut">
              <a:rPr lang="zh-CN" altLang="en-US" smtClean="0"/>
              <a:t>2016/6/20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B416-5938-4FB7-BCEF-0925938F4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zh-CN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单击图标添加图片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BB39-601B-4C43-A315-8B37132BBB24}" type="datetimeFigureOut">
              <a:rPr lang="zh-CN" altLang="en-US" smtClean="0"/>
              <a:t>2016/6/20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B416-5938-4FB7-BCEF-0925938F4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9FBB39-601B-4C43-A315-8B37132BBB24}" type="datetimeFigureOut">
              <a:rPr lang="zh-CN" altLang="en-US" smtClean="0"/>
              <a:t>2016/6/20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CE8B416-5938-4FB7-BCEF-0925938F46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全国计算机等级考试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第</a:t>
            </a:r>
            <a:r>
              <a:rPr lang="en-US" altLang="zh-CN" dirty="0" smtClean="0"/>
              <a:t>46</a:t>
            </a:r>
            <a:r>
              <a:rPr lang="zh-CN" altLang="en-US" dirty="0" smtClean="0"/>
              <a:t>考次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报名</a:t>
            </a:r>
            <a:r>
              <a:rPr lang="zh-CN" altLang="en-US" dirty="0" smtClean="0"/>
              <a:t>流程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4293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0" y="260648"/>
            <a:ext cx="709565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251520" y="692696"/>
            <a:ext cx="1224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点击左侧导航菜单的“当前考次”阅读“报名协议”，点击同意协议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7" y="4209920"/>
            <a:ext cx="4233788" cy="23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右箭头 2"/>
          <p:cNvSpPr/>
          <p:nvPr/>
        </p:nvSpPr>
        <p:spPr>
          <a:xfrm rot="10800000">
            <a:off x="4582069" y="4125254"/>
            <a:ext cx="1368152" cy="19442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8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764704"/>
            <a:ext cx="720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在下图的页面里，填写考生信息，选择报考考点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7212905" cy="1170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6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512" y="80278"/>
            <a:ext cx="55780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考生信息填写完毕后，上传照片</a:t>
            </a:r>
            <a:r>
              <a:rPr lang="en-US" altLang="zh-CN" dirty="0" smtClean="0"/>
              <a:t>,</a:t>
            </a:r>
            <a:r>
              <a:rPr lang="zh-CN" altLang="en-US" dirty="0" smtClean="0"/>
              <a:t>照片必须符合规格要求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02" y="628712"/>
            <a:ext cx="744850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880517" y="562025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上传照片规格要求：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、照片背景可以是红、蓝、白纯色。</a:t>
            </a:r>
          </a:p>
          <a:p>
            <a:r>
              <a:rPr lang="en-US" altLang="zh-CN" dirty="0"/>
              <a:t>2</a:t>
            </a:r>
            <a:r>
              <a:rPr lang="zh-CN" altLang="en-US" dirty="0" smtClean="0"/>
              <a:t>、不要用手机拍相片上传。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899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4350"/>
            <a:ext cx="6618287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610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554161"/>
            <a:ext cx="2567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照片上传完毕，会弹出如下图所示提示框，提醒考生“申请信息审核”</a:t>
            </a:r>
            <a:endParaRPr lang="zh-CN" altLang="en-US" dirty="0"/>
          </a:p>
        </p:txBody>
      </p:sp>
      <p:pic>
        <p:nvPicPr>
          <p:cNvPr id="13314" name="图片 36" descr="http://www.sdzs.gov.cn/zsks/NCREbm/images/image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20" y="1268760"/>
            <a:ext cx="2857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35" descr="http://www.sdzs.gov.cn/zsks/NCREbm/images/image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12" y="3645024"/>
            <a:ext cx="64960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下箭头 2"/>
          <p:cNvSpPr/>
          <p:nvPr/>
        </p:nvSpPr>
        <p:spPr>
          <a:xfrm>
            <a:off x="5580112" y="2535585"/>
            <a:ext cx="462558" cy="1109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401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332656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考生提交报考信息审核申请后，考点会在约定时间内审核。审核通过，信息锁定可以进行网上支付；不通过，可修改信息继续提交</a:t>
            </a:r>
            <a:endParaRPr lang="zh-CN" altLang="en-US" dirty="0"/>
          </a:p>
        </p:txBody>
      </p:sp>
      <p:pic>
        <p:nvPicPr>
          <p:cNvPr id="3" name="图片 34" descr="http://www.sdzs.gov.cn/zsks/NCREbm/images/image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1" y="1772816"/>
            <a:ext cx="46672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3" descr="http://www.sdzs.gov.cn/zsks/NCREbm/images/image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3136"/>
            <a:ext cx="28765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箭头 4"/>
          <p:cNvSpPr/>
          <p:nvPr/>
        </p:nvSpPr>
        <p:spPr>
          <a:xfrm rot="2194548">
            <a:off x="5125865" y="3407542"/>
            <a:ext cx="1944216" cy="739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07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5805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考生提交报考信息审核申请后，考点会在约定时间内审核。审核通过，信息锁定可以进行网上支付；不通过，可修改信息继续提交</a:t>
            </a:r>
          </a:p>
        </p:txBody>
      </p:sp>
      <p:pic>
        <p:nvPicPr>
          <p:cNvPr id="14338" name="Picture 2" descr="1609-2 拷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6829425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771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692696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在弹出的教育部考试中心支付平台页面选择银行支付（如果没有弹出支付页面，需要考生设置本地浏览器，允许弹出页面。）</a:t>
            </a:r>
            <a:endParaRPr lang="zh-CN" altLang="en-US" dirty="0"/>
          </a:p>
        </p:txBody>
      </p:sp>
      <p:pic>
        <p:nvPicPr>
          <p:cNvPr id="15362" name="Picture 2" descr="1609-1 拷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9" y="2047701"/>
            <a:ext cx="68389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621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0770" y="5755788"/>
            <a:ext cx="7371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点击上图所示“首信易支付”按钮，选择支付银行</a:t>
            </a:r>
            <a:endParaRPr lang="zh-CN" altLang="en-US" dirty="0"/>
          </a:p>
        </p:txBody>
      </p:sp>
      <p:pic>
        <p:nvPicPr>
          <p:cNvPr id="16386" name="图片 30" descr="http://www.sdzs.gov.cn/zsks/NCREbm/images/image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6096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984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1637" y="1772816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支付完成，返回报名页面，检查支付状态无误，点击页面最下方的“打印下载报名登记表”按钮，完成报名。</a:t>
            </a:r>
            <a:endParaRPr lang="zh-CN" altLang="en-US" dirty="0"/>
          </a:p>
        </p:txBody>
      </p:sp>
      <p:pic>
        <p:nvPicPr>
          <p:cNvPr id="17410" name="图片 29" descr="http://www.sdzs.gov.cn/zsks/NCREbm/images/imag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7600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8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06522"/>
              </p:ext>
            </p:extLst>
          </p:nvPr>
        </p:nvGraphicFramePr>
        <p:xfrm>
          <a:off x="431028" y="1052736"/>
          <a:ext cx="8712972" cy="1788049"/>
        </p:xfrm>
        <a:graphic>
          <a:graphicData uri="http://schemas.openxmlformats.org/drawingml/2006/table">
            <a:tbl>
              <a:tblPr/>
              <a:tblGrid>
                <a:gridCol w="792088"/>
                <a:gridCol w="1008113"/>
                <a:gridCol w="1467163"/>
                <a:gridCol w="453801"/>
                <a:gridCol w="887348"/>
                <a:gridCol w="2016225"/>
                <a:gridCol w="2088234"/>
              </a:tblGrid>
              <a:tr h="36004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级</a:t>
                      </a:r>
                      <a:r>
                        <a:rPr kumimoji="0" lang="en-US" altLang="zh-CN" sz="1200" b="1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 </a:t>
                      </a:r>
                      <a:r>
                        <a:rPr kumimoji="0" lang="zh-CN" sz="1200" b="1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别</a:t>
                      </a:r>
                      <a:endParaRPr kumimoji="0" lang="zh-CN" sz="1200" b="1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科</a:t>
                      </a:r>
                      <a:r>
                        <a:rPr kumimoji="0" lang="en-US" altLang="zh-CN" sz="1200" b="1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       </a:t>
                      </a:r>
                      <a:r>
                        <a:rPr kumimoji="0" lang="zh-CN" sz="1200" b="1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目</a:t>
                      </a:r>
                      <a:endParaRPr kumimoji="0" lang="zh-CN" sz="1200" b="1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代码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机试时间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上机应用软件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en-US" altLang="zh-CN" sz="1200" b="1" kern="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宋体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获</a:t>
                      </a: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证条件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177"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一级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计算机基础及</a:t>
                      </a: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MS OFFICE</a:t>
                      </a: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应用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15</a:t>
                      </a:r>
                      <a:endParaRPr kumimoji="0" lang="zh-CN" sz="1200" b="1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90</a:t>
                      </a: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分钟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MS Office 2010</a:t>
                      </a:r>
                      <a:endParaRPr kumimoji="0" lang="zh-CN" sz="1200" b="1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en-US" altLang="zh-CN" sz="1200" b="1" kern="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宋体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科目</a:t>
                      </a: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15</a:t>
                      </a: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考试合格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rowSpan="2"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二级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语言程序设计类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C</a:t>
                      </a: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语言程序设计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24</a:t>
                      </a:r>
                      <a:endParaRPr kumimoji="0" lang="zh-CN" sz="1200" b="1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120</a:t>
                      </a: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分钟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Visual C++ 6.0</a:t>
                      </a:r>
                      <a:endParaRPr kumimoji="0" lang="zh-CN" sz="1200" b="1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en-US" altLang="zh-CN" sz="1200" b="1" kern="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宋体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科目</a:t>
                      </a: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24</a:t>
                      </a: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考试合格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办公软件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MS Office</a:t>
                      </a: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高级应用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65</a:t>
                      </a:r>
                      <a:endParaRPr kumimoji="0" lang="zh-CN" sz="1200" b="1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120</a:t>
                      </a: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分钟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MS Office 2010</a:t>
                      </a:r>
                      <a:endParaRPr kumimoji="0" lang="zh-CN" sz="1200" b="1" kern="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宋体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endParaRPr kumimoji="0" lang="en-US" altLang="zh-CN" sz="1200" b="1" kern="0" dirty="0" smtClean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宋体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CN" sz="1200" b="1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科目</a:t>
                      </a:r>
                      <a:r>
                        <a:rPr kumimoji="0" lang="en-US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65</a:t>
                      </a:r>
                      <a:r>
                        <a:rPr kumimoji="0" lang="zh-CN" sz="1200" b="1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宋体"/>
                        </a:rPr>
                        <a:t>考试合格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828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903519" y="2564904"/>
            <a:ext cx="197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  谢</a:t>
            </a:r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！！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03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11560" y="692696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考试方式：上机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收费标准：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科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报名时间：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日－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报名流程：登陆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 www.gxeea.cn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网站进行报名，具体要求见流程  图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考试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-25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日（以准考证上的时间为准），请在考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前         一周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陆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http://www.gxeea.cn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打印准考证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766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256584" cy="5628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7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99" y="330199"/>
            <a:ext cx="6250829" cy="62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13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60648"/>
            <a:ext cx="62579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9040"/>
            <a:ext cx="21621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39552" y="40291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考生登陆广西壮族自治区招生考试院官方网站</a:t>
            </a:r>
            <a:r>
              <a:rPr lang="en-US" altLang="zh-CN" dirty="0" smtClean="0"/>
              <a:t>www.gxeea.cn</a:t>
            </a:r>
            <a:r>
              <a:rPr lang="zh-CN" altLang="en-US" dirty="0" smtClean="0"/>
              <a:t>，选择“全国计算机等级考试报名系统”栏目，打开报名网站主页面进行网上报名。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917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665638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1907704" y="4953148"/>
            <a:ext cx="66318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如果考生有</a:t>
            </a:r>
            <a:r>
              <a:rPr lang="en-US" altLang="zh-CN" dirty="0" err="1" smtClean="0"/>
              <a:t>etest</a:t>
            </a:r>
            <a:r>
              <a:rPr lang="zh-CN" altLang="en-US" dirty="0" smtClean="0"/>
              <a:t>通行证直接</a:t>
            </a:r>
            <a:r>
              <a:rPr lang="zh-CN" altLang="en-US" dirty="0" smtClean="0"/>
              <a:t>登录，</a:t>
            </a:r>
            <a:r>
              <a:rPr lang="zh-CN" altLang="en-US" dirty="0" smtClean="0"/>
              <a:t>然后转到第八步，如果</a:t>
            </a:r>
            <a:r>
              <a:rPr lang="zh-CN" altLang="en-US" dirty="0" smtClean="0"/>
              <a:t>考生没有</a:t>
            </a:r>
            <a:r>
              <a:rPr lang="en-US" altLang="zh-CN" dirty="0" err="1" smtClean="0"/>
              <a:t>etest</a:t>
            </a:r>
            <a:r>
              <a:rPr lang="zh-CN" altLang="en-US" dirty="0" smtClean="0"/>
              <a:t>账号，</a:t>
            </a:r>
            <a:r>
              <a:rPr lang="zh-CN" altLang="en-US" dirty="0" smtClean="0"/>
              <a:t>可以点击上图所示的最下方“用户注册”按钮，进入下图所示页面，注册通行证。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143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2924175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3059832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考生填写资料、注册完毕帐号，使用</a:t>
            </a:r>
            <a:r>
              <a:rPr lang="en-US" altLang="zh-CN" dirty="0" err="1" smtClean="0"/>
              <a:t>etest</a:t>
            </a:r>
            <a:r>
              <a:rPr lang="zh-CN" altLang="en-US" dirty="0" smtClean="0"/>
              <a:t>通行证登录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889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38125"/>
            <a:ext cx="4680520" cy="225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61083"/>
            <a:ext cx="460057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128048" y="656213"/>
            <a:ext cx="2417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新注册的用户第一次登陆需要验证邮箱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74391" y="3752166"/>
            <a:ext cx="3073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输入需要验证的邮箱然后点击“发送验证邮箱”按钮进行验证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818495" y="6021288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登录验证邮箱激活账号</a:t>
            </a:r>
            <a:endParaRPr lang="zh-CN" altLang="en-US" dirty="0"/>
          </a:p>
        </p:txBody>
      </p:sp>
      <p:sp>
        <p:nvSpPr>
          <p:cNvPr id="5" name="圆角右箭头 4"/>
          <p:cNvSpPr/>
          <p:nvPr/>
        </p:nvSpPr>
        <p:spPr>
          <a:xfrm rot="5860504">
            <a:off x="4458127" y="1825464"/>
            <a:ext cx="2304256" cy="12241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550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顶峰">
  <a:themeElements>
    <a:clrScheme name="顶峰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顶峰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顶峰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</TotalTime>
  <Words>493</Words>
  <Application>Microsoft Office PowerPoint</Application>
  <PresentationFormat>全屏显示(4:3)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顶峰</vt:lpstr>
      <vt:lpstr>全国计算机等级考试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YuanYu</dc:creator>
  <cp:lastModifiedBy>admin</cp:lastModifiedBy>
  <cp:revision>14</cp:revision>
  <dcterms:created xsi:type="dcterms:W3CDTF">2016-06-02T02:36:09Z</dcterms:created>
  <dcterms:modified xsi:type="dcterms:W3CDTF">2016-06-20T06:30:03Z</dcterms:modified>
</cp:coreProperties>
</file>